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Bell MT" panose="02020503060305020303" pitchFamily="18" charset="0"/>
      <p:regular r:id="rId21"/>
      <p:bold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Light Bold" panose="020B0604020202020204" charset="0"/>
      <p:regular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sv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9.sv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8.sv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jpeg"/><Relationship Id="rId9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svg"/><Relationship Id="rId5" Type="http://schemas.openxmlformats.org/officeDocument/2006/relationships/image" Target="../media/image37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4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1.svg"/><Relationship Id="rId7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7.png"/><Relationship Id="rId4" Type="http://schemas.openxmlformats.org/officeDocument/2006/relationships/image" Target="../media/image52.jpe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4.svg"/><Relationship Id="rId21" Type="http://schemas.openxmlformats.org/officeDocument/2006/relationships/image" Target="../media/image69.png"/><Relationship Id="rId7" Type="http://schemas.openxmlformats.org/officeDocument/2006/relationships/image" Target="../media/image58.svg"/><Relationship Id="rId12" Type="http://schemas.openxmlformats.org/officeDocument/2006/relationships/image" Target="../media/image4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.svg"/><Relationship Id="rId24" Type="http://schemas.openxmlformats.org/officeDocument/2006/relationships/image" Target="../media/image72.svg"/><Relationship Id="rId5" Type="http://schemas.openxmlformats.org/officeDocument/2006/relationships/image" Target="../media/image56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46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0163" y="3265458"/>
            <a:ext cx="10899137" cy="4457700"/>
          </a:xfrm>
          <a:prstGeom prst="rect">
            <a:avLst/>
          </a:prstGeom>
          <a:solidFill>
            <a:srgbClr val="D4A27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5913685" y="7575293"/>
            <a:ext cx="3543172" cy="3366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-1359798">
            <a:off x="14820900" y="7036572"/>
            <a:ext cx="3733310" cy="1007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18966" t="5903" r="13018" b="42636"/>
          <a:stretch>
            <a:fillRect/>
          </a:stretch>
        </p:blipFill>
        <p:spPr>
          <a:xfrm>
            <a:off x="7861367" y="3137191"/>
            <a:ext cx="9233164" cy="3944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-1515353">
            <a:off x="5576408" y="3181818"/>
            <a:ext cx="3755965" cy="1183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3032" y="2805277"/>
            <a:ext cx="5716515" cy="5146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58200" y="1943100"/>
            <a:ext cx="8077200" cy="1233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A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solução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que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você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precisa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na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sua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Plantação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de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Cacau</a:t>
            </a:r>
            <a:endParaRPr lang="en-US" sz="4000" b="1" spc="-49" dirty="0">
              <a:solidFill>
                <a:srgbClr val="00C2CB"/>
              </a:solidFill>
              <a:latin typeface="Bell MT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-823300" y="-1127034"/>
            <a:ext cx="3543172" cy="3366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16832688" y="-1683007"/>
            <a:ext cx="3543172" cy="3366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25814" y="1903803"/>
            <a:ext cx="3514629" cy="779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/>
          <a:srcRect t="1606" r="10276" b="1606"/>
          <a:stretch>
            <a:fillRect/>
          </a:stretch>
        </p:blipFill>
        <p:spPr>
          <a:xfrm>
            <a:off x="11836591" y="3699673"/>
            <a:ext cx="6201304" cy="3575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51222" y="2683412"/>
            <a:ext cx="11141473" cy="717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386" y="1346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40461" y="397402"/>
            <a:ext cx="4018839" cy="21117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05765" y="5796269"/>
            <a:ext cx="8195444" cy="3483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BANCO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804" y="2906122"/>
            <a:ext cx="4394741" cy="718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Clientes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Comercio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CEP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CNPJ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Telefone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E-Mail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 do Representante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Hectares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007" y="2058987"/>
            <a:ext cx="3459793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CLIENTE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242991" y="6128003"/>
            <a:ext cx="7559025" cy="3212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390726" y="3224310"/>
            <a:ext cx="3249073" cy="71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9740" y="2462082"/>
            <a:ext cx="5109660" cy="67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71" b="1" dirty="0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6463541" y="6536829"/>
            <a:ext cx="6720145" cy="2856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2504" y="3252885"/>
            <a:ext cx="4394741" cy="358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Monitoramento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Temperatura °C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Umidade UR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Data / Hora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6417" y="4299160"/>
            <a:ext cx="4394741" cy="238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Numero Serial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Localização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4155" r="7202" b="52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r="1217"/>
          <a:stretch>
            <a:fillRect/>
          </a:stretch>
        </p:blipFill>
        <p:spPr>
          <a:xfrm>
            <a:off x="1354800" y="1778703"/>
            <a:ext cx="16121073" cy="7919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46766" y="2083068"/>
            <a:ext cx="4695961" cy="2134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CALCULADORA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5777" y="528986"/>
            <a:ext cx="5894731" cy="17362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b="24622"/>
          <a:stretch>
            <a:fillRect/>
          </a:stretch>
        </p:blipFill>
        <p:spPr>
          <a:xfrm>
            <a:off x="2201650" y="2628471"/>
            <a:ext cx="13884700" cy="66298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3461">
            <a:off x="1057894" y="769992"/>
            <a:ext cx="8466263" cy="19091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0515" y="1762664"/>
            <a:ext cx="114748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53351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4535222" y="3258498"/>
            <a:ext cx="14146594" cy="63027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085414" y="325729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27333" y="4607441"/>
            <a:ext cx="927409" cy="9587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8837" y="3307158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762000"/>
            <a:ext cx="16764000" cy="8763000"/>
          </a:xfrm>
          <a:prstGeom prst="rect">
            <a:avLst/>
          </a:prstGeom>
          <a:solidFill>
            <a:srgbClr val="FEF7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1898170">
            <a:off x="16256983" y="8744487"/>
            <a:ext cx="2233968" cy="1027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528745">
            <a:off x="-1258858" y="6923881"/>
            <a:ext cx="4305193" cy="408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6845" y="550063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56490" y="4368484"/>
            <a:ext cx="1883347" cy="188333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6080" t="-3861" r="-13031" b="-3133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56490" y="6558385"/>
            <a:ext cx="1883347" cy="18833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t="-16666" b="-166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1570" y="3115386"/>
            <a:ext cx="1883347" cy="188333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208" r="-12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71570" y="5264335"/>
            <a:ext cx="1883347" cy="18833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r="-6110" b="-48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14641" y="876826"/>
            <a:ext cx="1883347" cy="18833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679" b="-2332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756490" y="2173716"/>
            <a:ext cx="1883347" cy="18833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3044" b="-2248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1570" y="7526834"/>
            <a:ext cx="1883347" cy="18833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l="-349" r="-34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923796" y="529883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23795" y="4550384"/>
            <a:ext cx="64934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3796" y="4937032"/>
            <a:ext cx="1917905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RAFAEL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2291" y="7390141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 dirty="0" err="1">
                <a:solidFill>
                  <a:srgbClr val="000000"/>
                </a:solidFill>
                <a:latin typeface="PT Sans"/>
              </a:rPr>
              <a:t>Desenvolvedor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Full Stack.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Especialista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gerenciamento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time 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gestão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ágil</a:t>
            </a:r>
            <a:endParaRPr lang="en-US" sz="2086" dirty="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12290" y="6641693"/>
            <a:ext cx="621228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12291" y="7028341"/>
            <a:ext cx="2036874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LUIZ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5030" y="4045735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5030" y="3297286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5030" y="368393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WILLIAN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65030" y="6137182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030" y="5388733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5030" y="577538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BRENO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030" y="168180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5030" y="933354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65030" y="132000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DIULIA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5030" y="8430404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65029" y="7681955"/>
            <a:ext cx="6583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65030" y="806860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BEATRIZ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5905" y="3077286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4400" y="2324100"/>
            <a:ext cx="69490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5905" y="2712541"/>
            <a:ext cx="1917905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782781" y="6943815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6257" y="538494"/>
            <a:ext cx="4838936" cy="4937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18659" y="4934395"/>
            <a:ext cx="7772400" cy="3303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8550" y="2205892"/>
            <a:ext cx="5092889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da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4068" y="1567251"/>
            <a:ext cx="443706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593" y="3485571"/>
            <a:ext cx="2120581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775" y="3684092"/>
            <a:ext cx="8315621" cy="49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PT Sans"/>
              </a:rPr>
              <a:t>Fundada em 2020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Objetivo de melhorar e aumentar a qualidade da produção de cacau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Colaboradores dedicados a cumprir este objetivo 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Preocupação com a boa qualidade e custos futuros</a:t>
            </a:r>
          </a:p>
          <a:p>
            <a:pPr>
              <a:lnSpc>
                <a:spcPts val="48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13788" y="2722821"/>
            <a:ext cx="373461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 b="1" dirty="0">
                <a:solidFill>
                  <a:srgbClr val="00C2CB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" y="8953500"/>
            <a:ext cx="9143999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500" b="1" dirty="0">
                <a:solidFill>
                  <a:srgbClr val="000000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15670491" y="-357635"/>
            <a:ext cx="3442887" cy="3270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-1488202" y="3914347"/>
            <a:ext cx="2976404" cy="2827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22146" y="3326732"/>
            <a:ext cx="3354332" cy="2945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37297" y="3794041"/>
            <a:ext cx="3031133" cy="2719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69288" y="3914357"/>
            <a:ext cx="2657158" cy="2478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/>
          <a:srcRect b="35204"/>
          <a:stretch>
            <a:fillRect/>
          </a:stretch>
        </p:blipFill>
        <p:spPr>
          <a:xfrm>
            <a:off x="-610823" y="-54333"/>
            <a:ext cx="6472384" cy="23682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863186"/>
            <a:ext cx="5387433" cy="2221097"/>
            <a:chOff x="0" y="0"/>
            <a:chExt cx="10547555" cy="4348480"/>
          </a:xfrm>
        </p:grpSpPr>
        <p:sp>
          <p:nvSpPr>
            <p:cNvPr id="9" name="Freeform 9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5861" y="7863186"/>
            <a:ext cx="5387433" cy="2221097"/>
            <a:chOff x="0" y="0"/>
            <a:chExt cx="10547555" cy="4348480"/>
          </a:xfrm>
        </p:grpSpPr>
        <p:sp>
          <p:nvSpPr>
            <p:cNvPr id="12" name="Freeform 12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71719" y="7863186"/>
            <a:ext cx="5387433" cy="2221097"/>
            <a:chOff x="0" y="0"/>
            <a:chExt cx="10547555" cy="4348480"/>
          </a:xfrm>
        </p:grpSpPr>
        <p:sp>
          <p:nvSpPr>
            <p:cNvPr id="15" name="Freeform 15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90450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MISSÃO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475" y="8468909"/>
            <a:ext cx="501187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Aumentar e melhorar a produção de cacau no Brasil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6417" y="7017258"/>
            <a:ext cx="4762900" cy="48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894" spc="434">
                <a:solidFill>
                  <a:srgbClr val="735240"/>
                </a:solidFill>
                <a:latin typeface="Montserrat Light"/>
              </a:rPr>
              <a:t>VISÃO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6361" y="8036706"/>
            <a:ext cx="4852956" cy="176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Levar o Brasil de volta ao primeiro lugar </a:t>
            </a:r>
          </a:p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revolucionando a tecnologia de prevenção de pragas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3985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VALORES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8283" y="7983134"/>
            <a:ext cx="4503827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Responsabilidade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Sustentabilidade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Otimização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</a:t>
            </a:r>
          </a:p>
          <a:p>
            <a:pPr algn="ctr">
              <a:lnSpc>
                <a:spcPts val="3749"/>
              </a:lnSpc>
            </a:pP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Confiança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14750" y="275705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06928" y="7022729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895804" y="7022729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74763" y="7543110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1743" y="6216186"/>
            <a:ext cx="399452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C2CB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23" y="3020961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9966" y="701606"/>
            <a:ext cx="5123917" cy="1155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40124"/>
          <a:stretch>
            <a:fillRect/>
          </a:stretch>
        </p:blipFill>
        <p:spPr>
          <a:xfrm>
            <a:off x="11116106" y="-475699"/>
            <a:ext cx="6553069" cy="2783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9324" y="1251902"/>
            <a:ext cx="5702440" cy="7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8"/>
              </a:lnSpc>
            </a:pPr>
            <a:r>
              <a:rPr lang="en-US" sz="5275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570" y="3792477"/>
            <a:ext cx="5465457" cy="11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783" lvl="1" indent="-362892" algn="just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Pragas na plantações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 de cacau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966" y="2728732"/>
            <a:ext cx="3605497" cy="7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0" y="5461673"/>
            <a:ext cx="5579090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2"/>
              </a:lnSpc>
            </a:pPr>
            <a:r>
              <a:rPr lang="en-US" sz="4680" b="1" dirty="0">
                <a:solidFill>
                  <a:srgbClr val="00C2CB"/>
                </a:solidFill>
                <a:latin typeface="Lilita One Bold"/>
              </a:rPr>
              <a:t>CONSEQUENCIAS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70" y="6430109"/>
            <a:ext cx="5833474" cy="2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Queda de Valores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6615" y="2458214"/>
            <a:ext cx="10993534" cy="7512606"/>
            <a:chOff x="0" y="-104775"/>
            <a:chExt cx="14658046" cy="100168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/>
            <a:srcRect l="17027" b="24695"/>
            <a:stretch>
              <a:fillRect/>
            </a:stretch>
          </p:blipFill>
          <p:spPr>
            <a:xfrm>
              <a:off x="2289159" y="0"/>
              <a:ext cx="11525940" cy="7915366"/>
            </a:xfrm>
            <a:prstGeom prst="rect">
              <a:avLst/>
            </a:prstGeom>
          </p:spPr>
        </p:pic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3030" y="9200997"/>
              <a:ext cx="727857" cy="630324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07267" y="9244490"/>
              <a:ext cx="617624" cy="617624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90287" y="9120282"/>
              <a:ext cx="791751" cy="79175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104775"/>
              <a:ext cx="2126059" cy="804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400.000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25999" y="7921329"/>
              <a:ext cx="1150319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1990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2518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46578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2489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52129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46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793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140386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6807" y="9227695"/>
              <a:ext cx="312936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BAHIA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766744" y="9242168"/>
              <a:ext cx="4281290" cy="645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PAR</a:t>
              </a:r>
              <a:r>
                <a:rPr lang="pt-BR" sz="2742" dirty="0">
                  <a:solidFill>
                    <a:srgbClr val="000000"/>
                  </a:solidFill>
                  <a:latin typeface="PT Sans"/>
                </a:rPr>
                <a:t>Á</a:t>
              </a:r>
              <a:endParaRPr lang="en-US" sz="2742" dirty="0">
                <a:solidFill>
                  <a:srgbClr val="000000"/>
                </a:solidFill>
                <a:latin typeface="PT San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916044" y="9153271"/>
              <a:ext cx="3703296" cy="678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894" dirty="0">
                  <a:solidFill>
                    <a:srgbClr val="000000"/>
                  </a:solidFill>
                  <a:latin typeface="PT Sans"/>
                </a:rPr>
                <a:t>ESPIRITO SANTO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734153" y="7248534"/>
              <a:ext cx="923893" cy="7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1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000000"/>
                  </a:solidFill>
                  <a:latin typeface="PT Sans"/>
                </a:rPr>
                <a:t>Ano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3571560" y="4469320"/>
            <a:ext cx="5465457" cy="57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Produção em tonelada (t)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13" b="-171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4558613"/>
            <a:ext cx="8835310" cy="31633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Condições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umidade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temperatura</a:t>
            </a:r>
            <a:endParaRPr lang="en-US" sz="3586" dirty="0">
              <a:solidFill>
                <a:srgbClr val="000000"/>
              </a:solidFill>
              <a:latin typeface="PT Sans"/>
            </a:endParaRP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>
                <a:solidFill>
                  <a:srgbClr val="000000"/>
                </a:solidFill>
                <a:latin typeface="PT Sans"/>
              </a:rPr>
              <a:t>Tripes / Thripidae</a:t>
            </a: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Multiplicação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em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momentos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seca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73" y="3069041"/>
            <a:ext cx="6428583" cy="54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 b="1" dirty="0">
                <a:solidFill>
                  <a:srgbClr val="00C2CB"/>
                </a:solidFill>
                <a:latin typeface="Lilita One Bold"/>
              </a:rPr>
              <a:t>NOSSOS MAIORES DESAFIOS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742718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55014" y="7917016"/>
            <a:ext cx="918137" cy="792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0466" y="892106"/>
            <a:ext cx="5123917" cy="1155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/>
          <a:srcRect l="12298" r="8091" b="40124"/>
          <a:stretch>
            <a:fillRect/>
          </a:stretch>
        </p:blipFill>
        <p:spPr>
          <a:xfrm>
            <a:off x="11096617" y="-499515"/>
            <a:ext cx="6553069" cy="27832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307295" y="5466564"/>
            <a:ext cx="1147718" cy="1204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920112" y="5343797"/>
            <a:ext cx="1138895" cy="11848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3171157"/>
            <a:ext cx="1820891" cy="18026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5313162"/>
            <a:ext cx="1820891" cy="18026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166677" y="3633819"/>
            <a:ext cx="877357" cy="8773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9922" y="7455618"/>
            <a:ext cx="1820891" cy="180268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068079" y="7761975"/>
            <a:ext cx="1144577" cy="996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068079" y="5514204"/>
            <a:ext cx="1078023" cy="117641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7979" y="3854887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7979" y="327331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7979" y="5996892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Supervisionar sua Plantação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7979" y="5415316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203392"/>
            <a:ext cx="46863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04"/>
              </a:lnSpc>
            </a:pPr>
            <a:r>
              <a:rPr lang="en-US" sz="6600" dirty="0">
                <a:solidFill>
                  <a:srgbClr val="000000"/>
                </a:solidFill>
                <a:latin typeface="Lilita One"/>
              </a:rPr>
              <a:t>SOLUÇÃO</a:t>
            </a:r>
          </a:p>
          <a:p>
            <a:pPr algn="just">
              <a:lnSpc>
                <a:spcPts val="8704"/>
              </a:lnSpc>
            </a:pPr>
            <a:endParaRPr lang="en-US" sz="6217" b="1" dirty="0">
              <a:solidFill>
                <a:srgbClr val="000000"/>
              </a:solidFill>
              <a:latin typeface="Lilita On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7979" y="759090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ALERTAS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7979" y="8212761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447</Words>
  <Application>Microsoft Office PowerPoint</Application>
  <PresentationFormat>Custom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Montserrat Light Bold</vt:lpstr>
      <vt:lpstr>Arimo</vt:lpstr>
      <vt:lpstr>Calibri</vt:lpstr>
      <vt:lpstr>Lilita One Bold</vt:lpstr>
      <vt:lpstr>Arial</vt:lpstr>
      <vt:lpstr>Bell MT</vt:lpstr>
      <vt:lpstr>Dosis Extra Bold Bold</vt:lpstr>
      <vt:lpstr>Montserrat Light</vt:lpstr>
      <vt:lpstr>PT Sans</vt:lpstr>
      <vt:lpstr>Lilita One</vt:lpstr>
      <vt:lpstr>Arimo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dc:creator>Diulia Victória</dc:creator>
  <cp:lastModifiedBy>WILLIAN PATERNEZI .</cp:lastModifiedBy>
  <cp:revision>6</cp:revision>
  <dcterms:created xsi:type="dcterms:W3CDTF">2006-08-16T00:00:00Z</dcterms:created>
  <dcterms:modified xsi:type="dcterms:W3CDTF">2022-03-17T04:22:13Z</dcterms:modified>
  <dc:identifier>DAE6_ZOlX88</dc:identifier>
</cp:coreProperties>
</file>